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304" autoAdjust="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FC8B4D-C994-4537-935F-456CFCC42ACD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445B77-BF7C-4DA0-A648-D9517E2671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695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5B061D7-A8A3-4C23-8A3B-0ED991F442D8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602896C-9CD1-4296-8D73-A0A071723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061D7-A8A3-4C23-8A3B-0ED991F442D8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02896C-9CD1-4296-8D73-A0A071723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061D7-A8A3-4C23-8A3B-0ED991F442D8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02896C-9CD1-4296-8D73-A0A071723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061D7-A8A3-4C23-8A3B-0ED991F442D8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02896C-9CD1-4296-8D73-A0A071723C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061D7-A8A3-4C23-8A3B-0ED991F442D8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02896C-9CD1-4296-8D73-A0A071723C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061D7-A8A3-4C23-8A3B-0ED991F442D8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02896C-9CD1-4296-8D73-A0A071723C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061D7-A8A3-4C23-8A3B-0ED991F442D8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02896C-9CD1-4296-8D73-A0A071723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061D7-A8A3-4C23-8A3B-0ED991F442D8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02896C-9CD1-4296-8D73-A0A071723C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B061D7-A8A3-4C23-8A3B-0ED991F442D8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02896C-9CD1-4296-8D73-A0A071723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5B061D7-A8A3-4C23-8A3B-0ED991F442D8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02896C-9CD1-4296-8D73-A0A071723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B061D7-A8A3-4C23-8A3B-0ED991F442D8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602896C-9CD1-4296-8D73-A0A071723C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5B061D7-A8A3-4C23-8A3B-0ED991F442D8}" type="datetimeFigureOut">
              <a:rPr lang="en-US" smtClean="0"/>
              <a:pPr/>
              <a:t>9/1/2014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602896C-9CD1-4296-8D73-A0A071723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7276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1-2 Points, Lines and Planes</a:t>
            </a:r>
            <a:br>
              <a:rPr lang="en-US" sz="4000" dirty="0" smtClean="0"/>
            </a:br>
            <a:r>
              <a:rPr lang="en-US" sz="4000" dirty="0" smtClean="0"/>
              <a:t>M11.B.2     2.5.11.B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438400"/>
            <a:ext cx="7772400" cy="28956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Objectives:</a:t>
            </a:r>
          </a:p>
          <a:p>
            <a:pPr marL="514350" indent="-514350" algn="l">
              <a:buAutoNum type="arabicParenR"/>
            </a:pPr>
            <a:r>
              <a:rPr lang="en-US" dirty="0" smtClean="0"/>
              <a:t>Understand basic terms of geometry.</a:t>
            </a:r>
          </a:p>
          <a:p>
            <a:pPr marL="514350" indent="-514350" algn="l">
              <a:buAutoNum type="arabicParenR"/>
            </a:pPr>
            <a:r>
              <a:rPr lang="en-US" dirty="0" smtClean="0"/>
              <a:t>Understand basic postulates of geometry.</a:t>
            </a:r>
          </a:p>
          <a:p>
            <a:pPr marL="514350" indent="-514350" algn="l"/>
            <a:endParaRPr lang="en-US" dirty="0" smtClean="0"/>
          </a:p>
          <a:p>
            <a:pPr marL="514350" indent="-514350" algn="l"/>
            <a:endParaRPr lang="en-US" dirty="0" smtClean="0"/>
          </a:p>
          <a:p>
            <a:pPr marL="514350" indent="-514350" algn="l"/>
            <a:endParaRPr lang="en-US" dirty="0" smtClean="0"/>
          </a:p>
          <a:p>
            <a:pPr marL="514350" indent="-514350" algn="l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Through any three </a:t>
            </a:r>
            <a:r>
              <a:rPr lang="en-US" dirty="0" err="1" smtClean="0"/>
              <a:t>noncollinear</a:t>
            </a:r>
            <a:r>
              <a:rPr lang="en-US" dirty="0" smtClean="0"/>
              <a:t> points there is exactly one plane.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Example: Using Postulate 1-4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Postulate 1-4 &amp; Example</a:t>
            </a:r>
            <a:endParaRPr lang="en-US" dirty="0"/>
          </a:p>
        </p:txBody>
      </p:sp>
      <p:sp>
        <p:nvSpPr>
          <p:cNvPr id="5" name="Cube 4"/>
          <p:cNvSpPr/>
          <p:nvPr/>
        </p:nvSpPr>
        <p:spPr>
          <a:xfrm>
            <a:off x="2819400" y="3505200"/>
            <a:ext cx="1981200" cy="19050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Point</a:t>
            </a:r>
            <a:r>
              <a:rPr lang="en-US" dirty="0" smtClean="0"/>
              <a:t>- a location with no size, represented by a small dot and is named by a capital letter.</a:t>
            </a:r>
          </a:p>
          <a:p>
            <a:pPr>
              <a:buNone/>
            </a:pPr>
            <a:r>
              <a:rPr lang="en-US" dirty="0" smtClean="0"/>
              <a:t>		·A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Space</a:t>
            </a:r>
            <a:r>
              <a:rPr lang="en-US" dirty="0" smtClean="0"/>
              <a:t>- Set of all points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Line</a:t>
            </a:r>
            <a:r>
              <a:rPr lang="en-US" dirty="0" smtClean="0"/>
              <a:t> – A series of points that extends in two opposite directions without end. You can name a line by any two points on that line, or a single lowercase letter.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886200" y="4800600"/>
            <a:ext cx="2057400" cy="137160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019800" y="4648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267200" y="5105400"/>
            <a:ext cx="38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.</a:t>
            </a:r>
            <a:endParaRPr lang="en-US" sz="6000" dirty="0"/>
          </a:p>
        </p:txBody>
      </p:sp>
      <p:sp>
        <p:nvSpPr>
          <p:cNvPr id="8" name="TextBox 7"/>
          <p:cNvSpPr txBox="1"/>
          <p:nvPr/>
        </p:nvSpPr>
        <p:spPr>
          <a:xfrm>
            <a:off x="4800600" y="4800600"/>
            <a:ext cx="38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.</a:t>
            </a:r>
            <a:endParaRPr lang="en-US" sz="6000" dirty="0"/>
          </a:p>
        </p:txBody>
      </p:sp>
      <p:sp>
        <p:nvSpPr>
          <p:cNvPr id="9" name="TextBox 8"/>
          <p:cNvSpPr txBox="1"/>
          <p:nvPr/>
        </p:nvSpPr>
        <p:spPr>
          <a:xfrm>
            <a:off x="4343400" y="5449669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876800" y="5257800"/>
            <a:ext cx="38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/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Collinear Points </a:t>
            </a:r>
            <a:r>
              <a:rPr lang="en-US" dirty="0" smtClean="0"/>
              <a:t>– Points that lie on the same line.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Example: </a:t>
            </a:r>
            <a:r>
              <a:rPr lang="en-US" dirty="0" smtClean="0"/>
              <a:t>Identify Collinear Points</a:t>
            </a:r>
          </a:p>
          <a:p>
            <a:pPr>
              <a:buNone/>
            </a:pPr>
            <a:r>
              <a:rPr lang="en-US" dirty="0" smtClean="0"/>
              <a:t>In the figure below, name two points that are collinear and three points that are not collinear.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r>
              <a:rPr lang="en-US" dirty="0" smtClean="0"/>
              <a:t> &amp; Example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191000" y="4572000"/>
            <a:ext cx="2209800" cy="1828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3162300" y="4533900"/>
            <a:ext cx="2057400" cy="1828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124200" y="5867400"/>
            <a:ext cx="3886200" cy="76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581400" y="56388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495800" y="45720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638800" y="55626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324600" y="56388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581400" y="5325070"/>
            <a:ext cx="38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.</a:t>
            </a:r>
            <a:endParaRPr lang="en-US" sz="5400" dirty="0"/>
          </a:p>
        </p:txBody>
      </p:sp>
      <p:sp>
        <p:nvSpPr>
          <p:cNvPr id="17" name="TextBox 16"/>
          <p:cNvSpPr txBox="1"/>
          <p:nvPr/>
        </p:nvSpPr>
        <p:spPr>
          <a:xfrm>
            <a:off x="5638800" y="5325070"/>
            <a:ext cx="38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.</a:t>
            </a:r>
            <a:endParaRPr lang="en-US" sz="5400" dirty="0"/>
          </a:p>
        </p:txBody>
      </p:sp>
      <p:sp>
        <p:nvSpPr>
          <p:cNvPr id="18" name="TextBox 17"/>
          <p:cNvSpPr txBox="1"/>
          <p:nvPr/>
        </p:nvSpPr>
        <p:spPr>
          <a:xfrm>
            <a:off x="4419600" y="4334470"/>
            <a:ext cx="38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.</a:t>
            </a:r>
            <a:endParaRPr lang="en-US" sz="5400" dirty="0"/>
          </a:p>
        </p:txBody>
      </p:sp>
      <p:sp>
        <p:nvSpPr>
          <p:cNvPr id="19" name="TextBox 18"/>
          <p:cNvSpPr txBox="1"/>
          <p:nvPr/>
        </p:nvSpPr>
        <p:spPr>
          <a:xfrm>
            <a:off x="6324600" y="5325070"/>
            <a:ext cx="38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.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Plane</a:t>
            </a:r>
            <a:r>
              <a:rPr lang="en-US" dirty="0" smtClean="0"/>
              <a:t> – A flat surface that has no thickness. You can name it by either a single capital letter or by </a:t>
            </a:r>
            <a:r>
              <a:rPr lang="en-US" u="sng" dirty="0" smtClean="0"/>
              <a:t>at least </a:t>
            </a:r>
            <a:r>
              <a:rPr lang="en-US" dirty="0" smtClean="0"/>
              <a:t>3 </a:t>
            </a:r>
            <a:r>
              <a:rPr lang="en-US" dirty="0" err="1" smtClean="0"/>
              <a:t>noncollinear</a:t>
            </a:r>
            <a:r>
              <a:rPr lang="en-US" dirty="0" smtClean="0"/>
              <a:t> points.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err="1" smtClean="0"/>
              <a:t>Coplaner</a:t>
            </a:r>
            <a:r>
              <a:rPr lang="en-US" dirty="0" smtClean="0"/>
              <a:t> – Points and lines in the same plane.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endParaRPr lang="en-US" dirty="0"/>
          </a:p>
        </p:txBody>
      </p:sp>
      <p:sp>
        <p:nvSpPr>
          <p:cNvPr id="4" name="Parallelogram 3"/>
          <p:cNvSpPr/>
          <p:nvPr/>
        </p:nvSpPr>
        <p:spPr>
          <a:xfrm>
            <a:off x="1752600" y="4724400"/>
            <a:ext cx="1828800" cy="11430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Parallelogram 4"/>
          <p:cNvSpPr/>
          <p:nvPr/>
        </p:nvSpPr>
        <p:spPr>
          <a:xfrm>
            <a:off x="4648200" y="4648200"/>
            <a:ext cx="1828800" cy="11430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276600" y="4648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882487" y="5303861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</a:t>
            </a:r>
            <a:endParaRPr lang="en-US" dirty="0" smtClean="0"/>
          </a:p>
        </p:txBody>
      </p:sp>
      <p:sp>
        <p:nvSpPr>
          <p:cNvPr id="8" name="Rectangle 7"/>
          <p:cNvSpPr/>
          <p:nvPr/>
        </p:nvSpPr>
        <p:spPr>
          <a:xfrm>
            <a:off x="5105400" y="4742744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</a:t>
            </a:r>
            <a:endParaRPr lang="en-US" dirty="0" smtClean="0"/>
          </a:p>
        </p:txBody>
      </p:sp>
      <p:sp>
        <p:nvSpPr>
          <p:cNvPr id="10" name="Rectangle 9"/>
          <p:cNvSpPr/>
          <p:nvPr/>
        </p:nvSpPr>
        <p:spPr>
          <a:xfrm>
            <a:off x="5827234" y="5017532"/>
            <a:ext cx="3449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C</a:t>
            </a:r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1981200" y="5943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Plane P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953000" y="59436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Plane ABC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Name this plane in 3 different ways.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Naming a Plane</a:t>
            </a:r>
            <a:endParaRPr lang="en-US" dirty="0"/>
          </a:p>
        </p:txBody>
      </p:sp>
      <p:sp>
        <p:nvSpPr>
          <p:cNvPr id="4" name="Parallelogram 3"/>
          <p:cNvSpPr/>
          <p:nvPr/>
        </p:nvSpPr>
        <p:spPr>
          <a:xfrm>
            <a:off x="1600200" y="1981200"/>
            <a:ext cx="2667000" cy="15240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91000" y="1752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</a:t>
            </a:r>
          </a:p>
        </p:txBody>
      </p:sp>
      <p:sp>
        <p:nvSpPr>
          <p:cNvPr id="6" name="Rectangle 5"/>
          <p:cNvSpPr/>
          <p:nvPr/>
        </p:nvSpPr>
        <p:spPr>
          <a:xfrm>
            <a:off x="3352800" y="2907268"/>
            <a:ext cx="3305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7" name="Rectangle 6"/>
          <p:cNvSpPr/>
          <p:nvPr/>
        </p:nvSpPr>
        <p:spPr>
          <a:xfrm>
            <a:off x="2209800" y="2166287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8" name="Rectangle 7"/>
          <p:cNvSpPr/>
          <p:nvPr/>
        </p:nvSpPr>
        <p:spPr>
          <a:xfrm>
            <a:off x="1739730" y="2907268"/>
            <a:ext cx="4700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Naming a Plane - 3D Figure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371600"/>
            <a:ext cx="3805238" cy="4914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Postulate or axiom </a:t>
            </a:r>
            <a:r>
              <a:rPr lang="en-US" dirty="0" smtClean="0"/>
              <a:t>– is an accepted statement of fact.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Postulate 1-1 </a:t>
            </a:r>
            <a:r>
              <a:rPr lang="en-US" dirty="0" smtClean="0"/>
              <a:t>– Through any two points there is exactly one line.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891318" y="3244334"/>
            <a:ext cx="2133600" cy="1066800"/>
          </a:xfrm>
          <a:prstGeom prst="straightConnector1">
            <a:avLst/>
          </a:prstGeom>
          <a:ln w="2222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495800" y="3378200"/>
            <a:ext cx="45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.</a:t>
            </a:r>
            <a:endParaRPr lang="en-US" sz="5400" dirty="0"/>
          </a:p>
        </p:txBody>
      </p:sp>
      <p:sp>
        <p:nvSpPr>
          <p:cNvPr id="8" name="TextBox 7"/>
          <p:cNvSpPr txBox="1"/>
          <p:nvPr/>
        </p:nvSpPr>
        <p:spPr>
          <a:xfrm>
            <a:off x="5257800" y="2971800"/>
            <a:ext cx="45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.</a:t>
            </a:r>
            <a:endParaRPr lang="en-US" sz="5400" dirty="0"/>
          </a:p>
        </p:txBody>
      </p:sp>
      <p:sp>
        <p:nvSpPr>
          <p:cNvPr id="9" name="TextBox 8"/>
          <p:cNvSpPr txBox="1"/>
          <p:nvPr/>
        </p:nvSpPr>
        <p:spPr>
          <a:xfrm>
            <a:off x="3572230" y="4239617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400318" y="3593068"/>
            <a:ext cx="343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2" name="Rectangle 11"/>
          <p:cNvSpPr/>
          <p:nvPr/>
        </p:nvSpPr>
        <p:spPr>
          <a:xfrm flipH="1">
            <a:off x="5181600" y="3124200"/>
            <a:ext cx="3617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B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Postulate 1 – 2 </a:t>
            </a:r>
            <a:r>
              <a:rPr lang="en-US" dirty="0" smtClean="0"/>
              <a:t>–If two lines intersect, then they intersect in exactly one point.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Postulate 1- 3 </a:t>
            </a:r>
            <a:r>
              <a:rPr lang="en-US" dirty="0" smtClean="0"/>
              <a:t>– If two planes intersect, then they intersect in exactly one line.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362200" y="2438400"/>
            <a:ext cx="1676400" cy="7620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2438400" y="2362200"/>
            <a:ext cx="1295400" cy="8382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531339"/>
            <a:ext cx="4191000" cy="18313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Use the diagram to find the intersection of plane HGC and plane AED?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Example 3: Finding the Intersection of Two Planes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590800" y="25908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352800" y="32766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25908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419600" y="40386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181600" y="44958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590800" y="38100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276600" y="45720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971800" y="2819400"/>
            <a:ext cx="16764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581400" y="3429000"/>
            <a:ext cx="1676400" cy="121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 rot="16200000" flipH="1">
            <a:off x="2933700" y="2857500"/>
            <a:ext cx="60960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6200000" flipH="1">
            <a:off x="2971800" y="4038600"/>
            <a:ext cx="6096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6200000" flipH="1">
            <a:off x="4648200" y="2819400"/>
            <a:ext cx="609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 flipH="1">
            <a:off x="4648200" y="4038600"/>
            <a:ext cx="6096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181600" y="3200400"/>
            <a:ext cx="381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322</TotalTime>
  <Words>280</Words>
  <Application>Microsoft Office PowerPoint</Application>
  <PresentationFormat>On-screen Show (4:3)</PresentationFormat>
  <Paragraphs>84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1-2 Points, Lines and Planes M11.B.2     2.5.11.B  </vt:lpstr>
      <vt:lpstr>Vocab</vt:lpstr>
      <vt:lpstr>Vocab &amp; Example</vt:lpstr>
      <vt:lpstr>Vocab</vt:lpstr>
      <vt:lpstr>Example 2: Naming a Plane</vt:lpstr>
      <vt:lpstr>Naming a Plane - 3D Figure</vt:lpstr>
      <vt:lpstr>Vocab</vt:lpstr>
      <vt:lpstr>Vocab</vt:lpstr>
      <vt:lpstr>Example 3: Finding the Intersection of Two Planes</vt:lpstr>
      <vt:lpstr>Postulate 1-4 &amp; Example</vt:lpstr>
    </vt:vector>
  </TitlesOfParts>
  <Company>HASD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1-2 Points, Lines and Planes M11.B.2     2.5.11.B</dc:title>
  <dc:creator>User</dc:creator>
  <cp:lastModifiedBy>Mike's Laptop</cp:lastModifiedBy>
  <cp:revision>18</cp:revision>
  <dcterms:created xsi:type="dcterms:W3CDTF">2010-12-06T13:25:01Z</dcterms:created>
  <dcterms:modified xsi:type="dcterms:W3CDTF">2014-09-02T01:29:23Z</dcterms:modified>
</cp:coreProperties>
</file>